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4077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hyperlink" Target="https://github.com/PHPOffice/PHPPresentation/" TargetMode="Externa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3.gif"/>
  <Relationship Id="rId3" Type="http://schemas.openxmlformats.org/officeDocument/2006/relationships/hyperlink" Target="https://github.com/PHPOffice/PHPPresentation/" TargetMode="Externa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4.gif"/>
  <Relationship Id="rId3" Type="http://schemas.openxmlformats.org/officeDocument/2006/relationships/hyperlink" Target="https://github.com/PHPOffice/PHPPresentation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2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2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2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</p:bldLst>
  </p:timing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2025-12-10T18:31:48Z</dcterms:created>
  <dcterms:modified xsi:type="dcterms:W3CDTF">2025-12-10T18:31:48Z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