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1619250" y="1714500"/>
          <a:ext cx="10763250" cy="8572500"/>
          <a:chOff x="1619250" y="1714500"/>
          <a:chExt cx="10763250" cy="857250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5381625" cy="4286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1619250" y="600075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notesSlide" Target="../notesSlides/notesSlide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2025-12-10T18:30:30Z</dcterms:created>
  <dcterms:modified xsi:type="dcterms:W3CDTF">2025-12-10T18:30:30Z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