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  <a:ln w="12700" cap="flat" cmpd="dbl" algn="ctr">
            <a:solidFill>
              <a:srgbClr val="4672A8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noFill/>
          <a:ln w="12700" cap="flat" cmpd="sng" algn="ctr">
            <a:solidFill>
              <a:srgbClr val="4672A8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noFill/>
          <a:ln w="12700" cap="flat" cmpd="thickThin" algn="ctr">
            <a:solidFill>
              <a:srgbClr val="4672A8">
                <a:alpha val="100000"/>
              </a:srgbClr>
            </a:solidFill>
            <a:prstDash val="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noFill/>
          <a:ln w="12700" cap="flat" cmpd="thinThick" algn="ctr">
            <a:solidFill>
              <a:srgbClr val="4672A8">
                <a:alpha val="100000"/>
              </a:srgbClr>
            </a:solidFill>
            <a:prstDash val="lgDash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2025-12-10T18:31:39Z</dcterms:created>
  <dcterms:modified xsi:type="dcterms:W3CDTF">2025-12-10T18:31:39Z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