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161925" y="171450"/>
          <a:ext cx="733425" cy="457200"/>
          <a:chOff x="161925" y="171450"/>
          <a:chExt cx="733425" cy="457200"/>
        </a:xfrm>
      </p:grpSpPr>
      <p:sp>
        <p:nvSpPr>
          <p:cNvPr id="2" name=""/>
          <p:cNvSpPr txBox="1"/>
          <p:nvPr/>
        </p:nvSpPr>
        <p:spPr>
          <a:xfrm>
            <a:off x="161925" y="171450"/>
            <a:ext cx="57150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¡Hola, Mundo!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354428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.0000000000582076609134674072265625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2025-05-05T06:29:21Z</dcterms:created>
  <dcterms:modified xsi:type="dcterms:W3CDTF">2025-05-05T06:29:21Z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